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8E"/>
    <a:srgbClr val="00A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2"/>
    <p:restoredTop sz="84034" autoAdjust="0"/>
  </p:normalViewPr>
  <p:slideViewPr>
    <p:cSldViewPr snapToGrid="0" snapToObjects="1">
      <p:cViewPr varScale="1">
        <p:scale>
          <a:sx n="88" d="100"/>
          <a:sy n="88" d="100"/>
        </p:scale>
        <p:origin x="4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C8646-0B9B-44E2-9B94-AB7A7DBF761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</dgm:pt>
    <dgm:pt modelId="{98A5AC1C-8844-4A4D-9B15-37F28A852003}">
      <dgm:prSet phldrT="[Text]"/>
      <dgm:spPr/>
      <dgm:t>
        <a:bodyPr/>
        <a:lstStyle/>
        <a:p>
          <a:r>
            <a:rPr lang="en-US" dirty="0"/>
            <a:t>What gives me the most energy at work?</a:t>
          </a:r>
        </a:p>
      </dgm:t>
    </dgm:pt>
    <dgm:pt modelId="{DC9638F7-97FC-4E4D-8D8B-75838E4737D9}" type="parTrans" cxnId="{295A802C-3346-414E-A494-93D304D1AE7F}">
      <dgm:prSet/>
      <dgm:spPr/>
      <dgm:t>
        <a:bodyPr/>
        <a:lstStyle/>
        <a:p>
          <a:endParaRPr lang="en-US"/>
        </a:p>
      </dgm:t>
    </dgm:pt>
    <dgm:pt modelId="{4C619B99-AF0B-48A4-966A-921865AE223D}" type="sibTrans" cxnId="{295A802C-3346-414E-A494-93D304D1AE7F}">
      <dgm:prSet/>
      <dgm:spPr/>
      <dgm:t>
        <a:bodyPr/>
        <a:lstStyle/>
        <a:p>
          <a:endParaRPr lang="en-US"/>
        </a:p>
      </dgm:t>
    </dgm:pt>
    <dgm:pt modelId="{5D47C5C8-8618-4EF1-9C99-B650DEEB4969}">
      <dgm:prSet phldrT="[Text]"/>
      <dgm:spPr/>
      <dgm:t>
        <a:bodyPr/>
        <a:lstStyle/>
        <a:p>
          <a:r>
            <a:rPr lang="en-US" dirty="0"/>
            <a:t>When do I let my self-belief hold me back?</a:t>
          </a:r>
        </a:p>
      </dgm:t>
    </dgm:pt>
    <dgm:pt modelId="{C72DFEAF-D973-4E17-A214-AF8815A3CD9F}" type="parTrans" cxnId="{ED52DEE5-0426-42D7-A5C5-D801A6C84054}">
      <dgm:prSet/>
      <dgm:spPr/>
      <dgm:t>
        <a:bodyPr/>
        <a:lstStyle/>
        <a:p>
          <a:endParaRPr lang="en-US"/>
        </a:p>
      </dgm:t>
    </dgm:pt>
    <dgm:pt modelId="{AB5D0DC5-791C-4743-A7B3-2170B130335A}" type="sibTrans" cxnId="{ED52DEE5-0426-42D7-A5C5-D801A6C84054}">
      <dgm:prSet/>
      <dgm:spPr/>
      <dgm:t>
        <a:bodyPr/>
        <a:lstStyle/>
        <a:p>
          <a:endParaRPr lang="en-US"/>
        </a:p>
      </dgm:t>
    </dgm:pt>
    <dgm:pt modelId="{6AC3F367-E7B3-42BC-AC53-C21FCAA82C29}">
      <dgm:prSet phldrT="[Text]"/>
      <dgm:spPr/>
      <dgm:t>
        <a:bodyPr/>
        <a:lstStyle/>
        <a:p>
          <a:r>
            <a:rPr lang="en-US" dirty="0"/>
            <a:t>How can I get feedback and more of it?</a:t>
          </a:r>
        </a:p>
      </dgm:t>
    </dgm:pt>
    <dgm:pt modelId="{6A37DB8F-62CA-471F-878B-53B54B54CEBD}" type="parTrans" cxnId="{32539E36-4347-4299-9B5B-73CCDEBA0580}">
      <dgm:prSet/>
      <dgm:spPr/>
      <dgm:t>
        <a:bodyPr/>
        <a:lstStyle/>
        <a:p>
          <a:endParaRPr lang="en-US"/>
        </a:p>
      </dgm:t>
    </dgm:pt>
    <dgm:pt modelId="{71085B41-A403-4D9A-99E2-324B99D9C598}" type="sibTrans" cxnId="{32539E36-4347-4299-9B5B-73CCDEBA0580}">
      <dgm:prSet/>
      <dgm:spPr/>
      <dgm:t>
        <a:bodyPr/>
        <a:lstStyle/>
        <a:p>
          <a:endParaRPr lang="en-US"/>
        </a:p>
      </dgm:t>
    </dgm:pt>
    <dgm:pt modelId="{2B3C72AA-48ED-4105-A31D-3C54E8147739}">
      <dgm:prSet phldrT="[Text]"/>
      <dgm:spPr/>
      <dgm:t>
        <a:bodyPr/>
        <a:lstStyle/>
        <a:p>
          <a:r>
            <a:rPr lang="en-US" dirty="0"/>
            <a:t>Who can offer me a different perspective on my career challenges?</a:t>
          </a:r>
        </a:p>
      </dgm:t>
    </dgm:pt>
    <dgm:pt modelId="{65BAC6B3-0A2E-4C32-854D-36D25F8A692F}" type="parTrans" cxnId="{9FE5A171-FDF3-4042-A110-C4EED050034E}">
      <dgm:prSet/>
      <dgm:spPr/>
      <dgm:t>
        <a:bodyPr/>
        <a:lstStyle/>
        <a:p>
          <a:endParaRPr lang="en-US"/>
        </a:p>
      </dgm:t>
    </dgm:pt>
    <dgm:pt modelId="{0A0D912E-75DF-42D6-8FDA-8FEB1D5178B4}" type="sibTrans" cxnId="{9FE5A171-FDF3-4042-A110-C4EED050034E}">
      <dgm:prSet/>
      <dgm:spPr/>
      <dgm:t>
        <a:bodyPr/>
        <a:lstStyle/>
        <a:p>
          <a:endParaRPr lang="en-US"/>
        </a:p>
      </dgm:t>
    </dgm:pt>
    <dgm:pt modelId="{BBD6B717-5D34-4169-8ACC-251A0CD18E65}">
      <dgm:prSet phldrT="[Text]"/>
      <dgm:spPr/>
      <dgm:t>
        <a:bodyPr/>
        <a:lstStyle/>
        <a:p>
          <a:r>
            <a:rPr lang="en-US" dirty="0"/>
            <a:t>What do I want to be true in 12 months that is not true today?</a:t>
          </a:r>
        </a:p>
      </dgm:t>
    </dgm:pt>
    <dgm:pt modelId="{B38315B4-7578-4C71-99EA-D85E65ECC00E}" type="parTrans" cxnId="{613F4BD5-2708-4A5B-8073-940201FD560A}">
      <dgm:prSet/>
      <dgm:spPr/>
      <dgm:t>
        <a:bodyPr/>
        <a:lstStyle/>
        <a:p>
          <a:endParaRPr lang="en-US"/>
        </a:p>
      </dgm:t>
    </dgm:pt>
    <dgm:pt modelId="{FA9081E6-ADF4-405E-85E7-55E9D17BBBB2}" type="sibTrans" cxnId="{613F4BD5-2708-4A5B-8073-940201FD560A}">
      <dgm:prSet/>
      <dgm:spPr/>
      <dgm:t>
        <a:bodyPr/>
        <a:lstStyle/>
        <a:p>
          <a:endParaRPr lang="en-US"/>
        </a:p>
      </dgm:t>
    </dgm:pt>
    <dgm:pt modelId="{79B0327D-D70E-47EA-9526-CBE5E87F97E4}" type="pres">
      <dgm:prSet presAssocID="{51DC8646-0B9B-44E2-9B94-AB7A7DBF7617}" presName="Name0" presStyleCnt="0">
        <dgm:presLayoutVars>
          <dgm:dir/>
          <dgm:resizeHandles val="exact"/>
        </dgm:presLayoutVars>
      </dgm:prSet>
      <dgm:spPr/>
    </dgm:pt>
    <dgm:pt modelId="{D5E95FCE-5345-4A27-AB3D-85F5B7AC98C3}" type="pres">
      <dgm:prSet presAssocID="{98A5AC1C-8844-4A4D-9B15-37F28A852003}" presName="node" presStyleLbl="node1" presStyleIdx="0" presStyleCnt="5">
        <dgm:presLayoutVars>
          <dgm:bulletEnabled val="1"/>
        </dgm:presLayoutVars>
      </dgm:prSet>
      <dgm:spPr/>
    </dgm:pt>
    <dgm:pt modelId="{7F10B8A1-D08A-4C56-A629-ED0538C4EBD8}" type="pres">
      <dgm:prSet presAssocID="{4C619B99-AF0B-48A4-966A-921865AE223D}" presName="sibTrans" presStyleLbl="sibTrans1D1" presStyleIdx="0" presStyleCnt="4"/>
      <dgm:spPr/>
    </dgm:pt>
    <dgm:pt modelId="{18272888-DB48-4086-BBCE-D59CFDE64CF7}" type="pres">
      <dgm:prSet presAssocID="{4C619B99-AF0B-48A4-966A-921865AE223D}" presName="connectorText" presStyleLbl="sibTrans1D1" presStyleIdx="0" presStyleCnt="4"/>
      <dgm:spPr/>
    </dgm:pt>
    <dgm:pt modelId="{EF495611-78D0-42CE-82A3-AAE18642E7AC}" type="pres">
      <dgm:prSet presAssocID="{5D47C5C8-8618-4EF1-9C99-B650DEEB4969}" presName="node" presStyleLbl="node1" presStyleIdx="1" presStyleCnt="5">
        <dgm:presLayoutVars>
          <dgm:bulletEnabled val="1"/>
        </dgm:presLayoutVars>
      </dgm:prSet>
      <dgm:spPr/>
    </dgm:pt>
    <dgm:pt modelId="{550A0996-886C-4DF6-9686-245A148BAE20}" type="pres">
      <dgm:prSet presAssocID="{AB5D0DC5-791C-4743-A7B3-2170B130335A}" presName="sibTrans" presStyleLbl="sibTrans1D1" presStyleIdx="1" presStyleCnt="4"/>
      <dgm:spPr/>
    </dgm:pt>
    <dgm:pt modelId="{C74E4CFC-3B0C-4A5A-9C82-AEA91DC71868}" type="pres">
      <dgm:prSet presAssocID="{AB5D0DC5-791C-4743-A7B3-2170B130335A}" presName="connectorText" presStyleLbl="sibTrans1D1" presStyleIdx="1" presStyleCnt="4"/>
      <dgm:spPr/>
    </dgm:pt>
    <dgm:pt modelId="{C4FDC317-FABA-4FE2-8F23-4FFC2A7BB4F7}" type="pres">
      <dgm:prSet presAssocID="{6AC3F367-E7B3-42BC-AC53-C21FCAA82C29}" presName="node" presStyleLbl="node1" presStyleIdx="2" presStyleCnt="5">
        <dgm:presLayoutVars>
          <dgm:bulletEnabled val="1"/>
        </dgm:presLayoutVars>
      </dgm:prSet>
      <dgm:spPr/>
    </dgm:pt>
    <dgm:pt modelId="{7104D28C-113A-424F-9FCE-A9BA056ECE92}" type="pres">
      <dgm:prSet presAssocID="{71085B41-A403-4D9A-99E2-324B99D9C598}" presName="sibTrans" presStyleLbl="sibTrans1D1" presStyleIdx="2" presStyleCnt="4"/>
      <dgm:spPr/>
    </dgm:pt>
    <dgm:pt modelId="{6168E83C-6B31-4B88-9D70-413BEEC1CB6C}" type="pres">
      <dgm:prSet presAssocID="{71085B41-A403-4D9A-99E2-324B99D9C598}" presName="connectorText" presStyleLbl="sibTrans1D1" presStyleIdx="2" presStyleCnt="4"/>
      <dgm:spPr/>
    </dgm:pt>
    <dgm:pt modelId="{EEBF70A1-4976-4FDE-BBDA-2F06A89CFD1E}" type="pres">
      <dgm:prSet presAssocID="{2B3C72AA-48ED-4105-A31D-3C54E8147739}" presName="node" presStyleLbl="node1" presStyleIdx="3" presStyleCnt="5">
        <dgm:presLayoutVars>
          <dgm:bulletEnabled val="1"/>
        </dgm:presLayoutVars>
      </dgm:prSet>
      <dgm:spPr/>
    </dgm:pt>
    <dgm:pt modelId="{5D82EC32-5302-41A7-9E83-F8C0378A81EC}" type="pres">
      <dgm:prSet presAssocID="{0A0D912E-75DF-42D6-8FDA-8FEB1D5178B4}" presName="sibTrans" presStyleLbl="sibTrans1D1" presStyleIdx="3" presStyleCnt="4"/>
      <dgm:spPr/>
    </dgm:pt>
    <dgm:pt modelId="{44F0D4E2-EFD8-4FE2-8AD5-2315E8BFB23B}" type="pres">
      <dgm:prSet presAssocID="{0A0D912E-75DF-42D6-8FDA-8FEB1D5178B4}" presName="connectorText" presStyleLbl="sibTrans1D1" presStyleIdx="3" presStyleCnt="4"/>
      <dgm:spPr/>
    </dgm:pt>
    <dgm:pt modelId="{3551EE37-F543-4A18-AA06-3CF660D08192}" type="pres">
      <dgm:prSet presAssocID="{BBD6B717-5D34-4169-8ACC-251A0CD18E65}" presName="node" presStyleLbl="node1" presStyleIdx="4" presStyleCnt="5">
        <dgm:presLayoutVars>
          <dgm:bulletEnabled val="1"/>
        </dgm:presLayoutVars>
      </dgm:prSet>
      <dgm:spPr/>
    </dgm:pt>
  </dgm:ptLst>
  <dgm:cxnLst>
    <dgm:cxn modelId="{6E1BA00D-0BF6-46B3-9628-681CD9B213A7}" type="presOf" srcId="{51DC8646-0B9B-44E2-9B94-AB7A7DBF7617}" destId="{79B0327D-D70E-47EA-9526-CBE5E87F97E4}" srcOrd="0" destOrd="0" presId="urn:microsoft.com/office/officeart/2016/7/layout/RepeatingBendingProcessNew"/>
    <dgm:cxn modelId="{295A802C-3346-414E-A494-93D304D1AE7F}" srcId="{51DC8646-0B9B-44E2-9B94-AB7A7DBF7617}" destId="{98A5AC1C-8844-4A4D-9B15-37F28A852003}" srcOrd="0" destOrd="0" parTransId="{DC9638F7-97FC-4E4D-8D8B-75838E4737D9}" sibTransId="{4C619B99-AF0B-48A4-966A-921865AE223D}"/>
    <dgm:cxn modelId="{32539E36-4347-4299-9B5B-73CCDEBA0580}" srcId="{51DC8646-0B9B-44E2-9B94-AB7A7DBF7617}" destId="{6AC3F367-E7B3-42BC-AC53-C21FCAA82C29}" srcOrd="2" destOrd="0" parTransId="{6A37DB8F-62CA-471F-878B-53B54B54CEBD}" sibTransId="{71085B41-A403-4D9A-99E2-324B99D9C598}"/>
    <dgm:cxn modelId="{E892CC39-5632-465D-8171-B85787043D88}" type="presOf" srcId="{6AC3F367-E7B3-42BC-AC53-C21FCAA82C29}" destId="{C4FDC317-FABA-4FE2-8F23-4FFC2A7BB4F7}" srcOrd="0" destOrd="0" presId="urn:microsoft.com/office/officeart/2016/7/layout/RepeatingBendingProcessNew"/>
    <dgm:cxn modelId="{A6824265-CD2C-43A0-9EC1-8B912143F712}" type="presOf" srcId="{BBD6B717-5D34-4169-8ACC-251A0CD18E65}" destId="{3551EE37-F543-4A18-AA06-3CF660D08192}" srcOrd="0" destOrd="0" presId="urn:microsoft.com/office/officeart/2016/7/layout/RepeatingBendingProcessNew"/>
    <dgm:cxn modelId="{ADC73B68-CBE5-4911-9A5B-C00A2D1C45F8}" type="presOf" srcId="{5D47C5C8-8618-4EF1-9C99-B650DEEB4969}" destId="{EF495611-78D0-42CE-82A3-AAE18642E7AC}" srcOrd="0" destOrd="0" presId="urn:microsoft.com/office/officeart/2016/7/layout/RepeatingBendingProcessNew"/>
    <dgm:cxn modelId="{9FE5A171-FDF3-4042-A110-C4EED050034E}" srcId="{51DC8646-0B9B-44E2-9B94-AB7A7DBF7617}" destId="{2B3C72AA-48ED-4105-A31D-3C54E8147739}" srcOrd="3" destOrd="0" parTransId="{65BAC6B3-0A2E-4C32-854D-36D25F8A692F}" sibTransId="{0A0D912E-75DF-42D6-8FDA-8FEB1D5178B4}"/>
    <dgm:cxn modelId="{53A85252-91E6-4860-B1AD-C9A05D931C05}" type="presOf" srcId="{4C619B99-AF0B-48A4-966A-921865AE223D}" destId="{7F10B8A1-D08A-4C56-A629-ED0538C4EBD8}" srcOrd="0" destOrd="0" presId="urn:microsoft.com/office/officeart/2016/7/layout/RepeatingBendingProcessNew"/>
    <dgm:cxn modelId="{AE99B180-FE1D-45D0-A4C9-0DF6060301FB}" type="presOf" srcId="{0A0D912E-75DF-42D6-8FDA-8FEB1D5178B4}" destId="{5D82EC32-5302-41A7-9E83-F8C0378A81EC}" srcOrd="0" destOrd="0" presId="urn:microsoft.com/office/officeart/2016/7/layout/RepeatingBendingProcessNew"/>
    <dgm:cxn modelId="{421C9086-63BE-4429-9440-164D3A6D5CFA}" type="presOf" srcId="{98A5AC1C-8844-4A4D-9B15-37F28A852003}" destId="{D5E95FCE-5345-4A27-AB3D-85F5B7AC98C3}" srcOrd="0" destOrd="0" presId="urn:microsoft.com/office/officeart/2016/7/layout/RepeatingBendingProcessNew"/>
    <dgm:cxn modelId="{F2C27089-69E2-4444-8EED-887BBF3A1FE2}" type="presOf" srcId="{AB5D0DC5-791C-4743-A7B3-2170B130335A}" destId="{C74E4CFC-3B0C-4A5A-9C82-AEA91DC71868}" srcOrd="1" destOrd="0" presId="urn:microsoft.com/office/officeart/2016/7/layout/RepeatingBendingProcessNew"/>
    <dgm:cxn modelId="{352F9A92-7598-4DFC-86ED-C95525233B3C}" type="presOf" srcId="{2B3C72AA-48ED-4105-A31D-3C54E8147739}" destId="{EEBF70A1-4976-4FDE-BBDA-2F06A89CFD1E}" srcOrd="0" destOrd="0" presId="urn:microsoft.com/office/officeart/2016/7/layout/RepeatingBendingProcessNew"/>
    <dgm:cxn modelId="{72848E9C-6AA4-454D-BF7A-29A16BE2CE34}" type="presOf" srcId="{71085B41-A403-4D9A-99E2-324B99D9C598}" destId="{6168E83C-6B31-4B88-9D70-413BEEC1CB6C}" srcOrd="1" destOrd="0" presId="urn:microsoft.com/office/officeart/2016/7/layout/RepeatingBendingProcessNew"/>
    <dgm:cxn modelId="{AFF9A9B4-8926-4E0C-BF2B-2FEEAC832956}" type="presOf" srcId="{71085B41-A403-4D9A-99E2-324B99D9C598}" destId="{7104D28C-113A-424F-9FCE-A9BA056ECE92}" srcOrd="0" destOrd="0" presId="urn:microsoft.com/office/officeart/2016/7/layout/RepeatingBendingProcessNew"/>
    <dgm:cxn modelId="{7E7AC2C5-61F2-4B2C-A450-FCF585B1271C}" type="presOf" srcId="{AB5D0DC5-791C-4743-A7B3-2170B130335A}" destId="{550A0996-886C-4DF6-9686-245A148BAE20}" srcOrd="0" destOrd="0" presId="urn:microsoft.com/office/officeart/2016/7/layout/RepeatingBendingProcessNew"/>
    <dgm:cxn modelId="{F7C729C6-C012-4B75-B07F-C8D3F8A2E95C}" type="presOf" srcId="{4C619B99-AF0B-48A4-966A-921865AE223D}" destId="{18272888-DB48-4086-BBCE-D59CFDE64CF7}" srcOrd="1" destOrd="0" presId="urn:microsoft.com/office/officeart/2016/7/layout/RepeatingBendingProcessNew"/>
    <dgm:cxn modelId="{613F4BD5-2708-4A5B-8073-940201FD560A}" srcId="{51DC8646-0B9B-44E2-9B94-AB7A7DBF7617}" destId="{BBD6B717-5D34-4169-8ACC-251A0CD18E65}" srcOrd="4" destOrd="0" parTransId="{B38315B4-7578-4C71-99EA-D85E65ECC00E}" sibTransId="{FA9081E6-ADF4-405E-85E7-55E9D17BBBB2}"/>
    <dgm:cxn modelId="{ED52DEE5-0426-42D7-A5C5-D801A6C84054}" srcId="{51DC8646-0B9B-44E2-9B94-AB7A7DBF7617}" destId="{5D47C5C8-8618-4EF1-9C99-B650DEEB4969}" srcOrd="1" destOrd="0" parTransId="{C72DFEAF-D973-4E17-A214-AF8815A3CD9F}" sibTransId="{AB5D0DC5-791C-4743-A7B3-2170B130335A}"/>
    <dgm:cxn modelId="{7D13B4EA-47A1-420D-A7CE-37FEF5348C06}" type="presOf" srcId="{0A0D912E-75DF-42D6-8FDA-8FEB1D5178B4}" destId="{44F0D4E2-EFD8-4FE2-8AD5-2315E8BFB23B}" srcOrd="1" destOrd="0" presId="urn:microsoft.com/office/officeart/2016/7/layout/RepeatingBendingProcessNew"/>
    <dgm:cxn modelId="{26DD8E76-DFED-485C-9EEC-013774E2EA90}" type="presParOf" srcId="{79B0327D-D70E-47EA-9526-CBE5E87F97E4}" destId="{D5E95FCE-5345-4A27-AB3D-85F5B7AC98C3}" srcOrd="0" destOrd="0" presId="urn:microsoft.com/office/officeart/2016/7/layout/RepeatingBendingProcessNew"/>
    <dgm:cxn modelId="{41DEBCC1-2EA4-4FFA-A94C-1537A64FA2BF}" type="presParOf" srcId="{79B0327D-D70E-47EA-9526-CBE5E87F97E4}" destId="{7F10B8A1-D08A-4C56-A629-ED0538C4EBD8}" srcOrd="1" destOrd="0" presId="urn:microsoft.com/office/officeart/2016/7/layout/RepeatingBendingProcessNew"/>
    <dgm:cxn modelId="{B22E0013-23BB-45AB-980A-EDA2FECB869D}" type="presParOf" srcId="{7F10B8A1-D08A-4C56-A629-ED0538C4EBD8}" destId="{18272888-DB48-4086-BBCE-D59CFDE64CF7}" srcOrd="0" destOrd="0" presId="urn:microsoft.com/office/officeart/2016/7/layout/RepeatingBendingProcessNew"/>
    <dgm:cxn modelId="{BB157AB7-F6A5-47B3-8BE9-04A3F5C13407}" type="presParOf" srcId="{79B0327D-D70E-47EA-9526-CBE5E87F97E4}" destId="{EF495611-78D0-42CE-82A3-AAE18642E7AC}" srcOrd="2" destOrd="0" presId="urn:microsoft.com/office/officeart/2016/7/layout/RepeatingBendingProcessNew"/>
    <dgm:cxn modelId="{32520EED-A1D3-4952-AC5A-FC71BDCF2000}" type="presParOf" srcId="{79B0327D-D70E-47EA-9526-CBE5E87F97E4}" destId="{550A0996-886C-4DF6-9686-245A148BAE20}" srcOrd="3" destOrd="0" presId="urn:microsoft.com/office/officeart/2016/7/layout/RepeatingBendingProcessNew"/>
    <dgm:cxn modelId="{7317597A-AE73-487A-AEB4-B27107A8AB15}" type="presParOf" srcId="{550A0996-886C-4DF6-9686-245A148BAE20}" destId="{C74E4CFC-3B0C-4A5A-9C82-AEA91DC71868}" srcOrd="0" destOrd="0" presId="urn:microsoft.com/office/officeart/2016/7/layout/RepeatingBendingProcessNew"/>
    <dgm:cxn modelId="{9101D2BF-4F2F-435D-AE17-1A7257FAA437}" type="presParOf" srcId="{79B0327D-D70E-47EA-9526-CBE5E87F97E4}" destId="{C4FDC317-FABA-4FE2-8F23-4FFC2A7BB4F7}" srcOrd="4" destOrd="0" presId="urn:microsoft.com/office/officeart/2016/7/layout/RepeatingBendingProcessNew"/>
    <dgm:cxn modelId="{EB1E1AE2-4791-4DD0-9681-91F9C5AB2656}" type="presParOf" srcId="{79B0327D-D70E-47EA-9526-CBE5E87F97E4}" destId="{7104D28C-113A-424F-9FCE-A9BA056ECE92}" srcOrd="5" destOrd="0" presId="urn:microsoft.com/office/officeart/2016/7/layout/RepeatingBendingProcessNew"/>
    <dgm:cxn modelId="{EBF7DB3B-01B5-425D-B449-047A18477162}" type="presParOf" srcId="{7104D28C-113A-424F-9FCE-A9BA056ECE92}" destId="{6168E83C-6B31-4B88-9D70-413BEEC1CB6C}" srcOrd="0" destOrd="0" presId="urn:microsoft.com/office/officeart/2016/7/layout/RepeatingBendingProcessNew"/>
    <dgm:cxn modelId="{5675C9C7-3721-448C-B6D2-70A34E955F56}" type="presParOf" srcId="{79B0327D-D70E-47EA-9526-CBE5E87F97E4}" destId="{EEBF70A1-4976-4FDE-BBDA-2F06A89CFD1E}" srcOrd="6" destOrd="0" presId="urn:microsoft.com/office/officeart/2016/7/layout/RepeatingBendingProcessNew"/>
    <dgm:cxn modelId="{5D388A3E-FB4E-479B-B746-AC95E6CA05A5}" type="presParOf" srcId="{79B0327D-D70E-47EA-9526-CBE5E87F97E4}" destId="{5D82EC32-5302-41A7-9E83-F8C0378A81EC}" srcOrd="7" destOrd="0" presId="urn:microsoft.com/office/officeart/2016/7/layout/RepeatingBendingProcessNew"/>
    <dgm:cxn modelId="{B7D5F3DD-E753-4078-A2AD-86D3C9277A81}" type="presParOf" srcId="{5D82EC32-5302-41A7-9E83-F8C0378A81EC}" destId="{44F0D4E2-EFD8-4FE2-8AD5-2315E8BFB23B}" srcOrd="0" destOrd="0" presId="urn:microsoft.com/office/officeart/2016/7/layout/RepeatingBendingProcessNew"/>
    <dgm:cxn modelId="{FDF54EB9-1253-47B8-A03C-082D546C7D33}" type="presParOf" srcId="{79B0327D-D70E-47EA-9526-CBE5E87F97E4}" destId="{3551EE37-F543-4A18-AA06-3CF660D08192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0B8A1-D08A-4C56-A629-ED0538C4EBD8}">
      <dsp:nvSpPr>
        <dsp:cNvPr id="0" name=""/>
        <dsp:cNvSpPr/>
      </dsp:nvSpPr>
      <dsp:spPr>
        <a:xfrm>
          <a:off x="3492454" y="680504"/>
          <a:ext cx="5250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03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41082" y="723445"/>
        <a:ext cx="27781" cy="5556"/>
      </dsp:txXfrm>
    </dsp:sp>
    <dsp:sp modelId="{D5E95FCE-5345-4A27-AB3D-85F5B7AC98C3}">
      <dsp:nvSpPr>
        <dsp:cNvPr id="0" name=""/>
        <dsp:cNvSpPr/>
      </dsp:nvSpPr>
      <dsp:spPr>
        <a:xfrm>
          <a:off x="1078439" y="1479"/>
          <a:ext cx="2415815" cy="14494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77" tIns="124257" rIns="118377" bIns="1242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What gives me the most energy at work?</a:t>
          </a:r>
        </a:p>
      </dsp:txBody>
      <dsp:txXfrm>
        <a:off x="1078439" y="1479"/>
        <a:ext cx="2415815" cy="1449489"/>
      </dsp:txXfrm>
    </dsp:sp>
    <dsp:sp modelId="{550A0996-886C-4DF6-9686-245A148BAE20}">
      <dsp:nvSpPr>
        <dsp:cNvPr id="0" name=""/>
        <dsp:cNvSpPr/>
      </dsp:nvSpPr>
      <dsp:spPr>
        <a:xfrm>
          <a:off x="6463907" y="680504"/>
          <a:ext cx="5250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037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12535" y="723445"/>
        <a:ext cx="27781" cy="5556"/>
      </dsp:txXfrm>
    </dsp:sp>
    <dsp:sp modelId="{EF495611-78D0-42CE-82A3-AAE18642E7AC}">
      <dsp:nvSpPr>
        <dsp:cNvPr id="0" name=""/>
        <dsp:cNvSpPr/>
      </dsp:nvSpPr>
      <dsp:spPr>
        <a:xfrm>
          <a:off x="4049892" y="1479"/>
          <a:ext cx="2415815" cy="14494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77" tIns="124257" rIns="118377" bIns="1242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When do I let my self-belief hold me back?</a:t>
          </a:r>
        </a:p>
      </dsp:txBody>
      <dsp:txXfrm>
        <a:off x="4049892" y="1479"/>
        <a:ext cx="2415815" cy="1449489"/>
      </dsp:txXfrm>
    </dsp:sp>
    <dsp:sp modelId="{7104D28C-113A-424F-9FCE-A9BA056ECE92}">
      <dsp:nvSpPr>
        <dsp:cNvPr id="0" name=""/>
        <dsp:cNvSpPr/>
      </dsp:nvSpPr>
      <dsp:spPr>
        <a:xfrm>
          <a:off x="2286347" y="1449168"/>
          <a:ext cx="5942905" cy="525037"/>
        </a:xfrm>
        <a:custGeom>
          <a:avLst/>
          <a:gdLst/>
          <a:ahLst/>
          <a:cxnLst/>
          <a:rect l="0" t="0" r="0" b="0"/>
          <a:pathLst>
            <a:path>
              <a:moveTo>
                <a:pt x="5942905" y="0"/>
              </a:moveTo>
              <a:lnTo>
                <a:pt x="5942905" y="279618"/>
              </a:lnTo>
              <a:lnTo>
                <a:pt x="0" y="279618"/>
              </a:lnTo>
              <a:lnTo>
                <a:pt x="0" y="525037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08579" y="1708909"/>
        <a:ext cx="298441" cy="5556"/>
      </dsp:txXfrm>
    </dsp:sp>
    <dsp:sp modelId="{C4FDC317-FABA-4FE2-8F23-4FFC2A7BB4F7}">
      <dsp:nvSpPr>
        <dsp:cNvPr id="0" name=""/>
        <dsp:cNvSpPr/>
      </dsp:nvSpPr>
      <dsp:spPr>
        <a:xfrm>
          <a:off x="7021345" y="1479"/>
          <a:ext cx="2415815" cy="14494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77" tIns="124257" rIns="118377" bIns="1242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How can I get feedback and more of it?</a:t>
          </a:r>
        </a:p>
      </dsp:txBody>
      <dsp:txXfrm>
        <a:off x="7021345" y="1479"/>
        <a:ext cx="2415815" cy="1449489"/>
      </dsp:txXfrm>
    </dsp:sp>
    <dsp:sp modelId="{5D82EC32-5302-41A7-9E83-F8C0378A81EC}">
      <dsp:nvSpPr>
        <dsp:cNvPr id="0" name=""/>
        <dsp:cNvSpPr/>
      </dsp:nvSpPr>
      <dsp:spPr>
        <a:xfrm>
          <a:off x="3492454" y="2685630"/>
          <a:ext cx="5250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03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41082" y="2728572"/>
        <a:ext cx="27781" cy="5556"/>
      </dsp:txXfrm>
    </dsp:sp>
    <dsp:sp modelId="{EEBF70A1-4976-4FDE-BBDA-2F06A89CFD1E}">
      <dsp:nvSpPr>
        <dsp:cNvPr id="0" name=""/>
        <dsp:cNvSpPr/>
      </dsp:nvSpPr>
      <dsp:spPr>
        <a:xfrm>
          <a:off x="1078439" y="2006606"/>
          <a:ext cx="2415815" cy="14494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77" tIns="124257" rIns="118377" bIns="1242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Who can offer me a different perspective on my career challenges?</a:t>
          </a:r>
        </a:p>
      </dsp:txBody>
      <dsp:txXfrm>
        <a:off x="1078439" y="2006606"/>
        <a:ext cx="2415815" cy="1449489"/>
      </dsp:txXfrm>
    </dsp:sp>
    <dsp:sp modelId="{3551EE37-F543-4A18-AA06-3CF660D08192}">
      <dsp:nvSpPr>
        <dsp:cNvPr id="0" name=""/>
        <dsp:cNvSpPr/>
      </dsp:nvSpPr>
      <dsp:spPr>
        <a:xfrm>
          <a:off x="4049892" y="2006606"/>
          <a:ext cx="2415815" cy="14494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77" tIns="124257" rIns="118377" bIns="1242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What do I want to be true in 12 months that is not true today?</a:t>
          </a:r>
        </a:p>
      </dsp:txBody>
      <dsp:txXfrm>
        <a:off x="4049892" y="2006606"/>
        <a:ext cx="2415815" cy="1449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4C567-5278-E84B-8446-604FE1C9D59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F1BC9-66D8-FF41-B82D-4153136F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5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Reference HBR Article</a:t>
            </a:r>
          </a:p>
          <a:p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Create a five-minute mind-map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Understand intent vs. impact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Coach-Yourself Questions (CYQs)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Open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Ownership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One at a time</a:t>
            </a:r>
          </a:p>
          <a:p>
            <a:pPr>
              <a:buFont typeface="+mj-lt"/>
              <a:buAutoNum type="arabicPeriod"/>
            </a:pPr>
            <a:r>
              <a:rPr lang="en-US" dirty="0"/>
              <a:t>What gives me the most energy at work?</a:t>
            </a:r>
          </a:p>
          <a:p>
            <a:pPr>
              <a:buFont typeface="+mj-lt"/>
              <a:buAutoNum type="arabicPeriod"/>
            </a:pPr>
            <a:r>
              <a:rPr lang="en-US" dirty="0"/>
              <a:t>When do I let my self-belief hold me back?</a:t>
            </a:r>
          </a:p>
          <a:p>
            <a:pPr>
              <a:buFont typeface="+mj-lt"/>
              <a:buAutoNum type="arabicPeriod"/>
            </a:pPr>
            <a:r>
              <a:rPr lang="en-US" dirty="0"/>
              <a:t>How can I increase the frequency of the feedback that I get?</a:t>
            </a:r>
          </a:p>
          <a:p>
            <a:pPr>
              <a:buFont typeface="+mj-lt"/>
              <a:buAutoNum type="arabicPeriod"/>
            </a:pPr>
            <a:r>
              <a:rPr lang="en-US" dirty="0"/>
              <a:t>Who could offer me a different perspective on my career challenge?</a:t>
            </a:r>
          </a:p>
          <a:p>
            <a:pPr>
              <a:buFont typeface="+mj-lt"/>
              <a:buAutoNum type="arabicPeriod"/>
            </a:pPr>
            <a:r>
              <a:rPr lang="en-US" dirty="0"/>
              <a:t>What do I want to be true in 12 months’ time that isn’t true today?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Find your friction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Become your best friend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F1BC9-66D8-FF41-B82D-4153136FFA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3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F1BC9-66D8-FF41-B82D-4153136FFA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F1BC9-66D8-FF41-B82D-4153136FFA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F1BC9-66D8-FF41-B82D-4153136FFA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70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F1BC9-66D8-FF41-B82D-4153136FFA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2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3C93D5D-9C50-1D4F-A966-4C091E6BD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7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3B185-F594-CA42-B8BF-7B0B96303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488" y="944217"/>
            <a:ext cx="7911548" cy="1858617"/>
          </a:xfrm>
        </p:spPr>
        <p:txBody>
          <a:bodyPr anchor="t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D752B-E6C2-C848-9FBB-2AFA477F6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488" y="4035286"/>
            <a:ext cx="9604512" cy="1878497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01CF9-67EF-6D4E-8A6E-BD8A60F8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/>
          <a:p>
            <a:fld id="{E5A1A181-0191-E047-A3F5-785C6F26C7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547AC45-6363-E947-8475-60759D4FD86F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8701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, computer&#10;&#10;Description automatically generated">
            <a:extLst>
              <a:ext uri="{FF2B5EF4-FFF2-40B4-BE49-F238E27FC236}">
                <a16:creationId xmlns:a16="http://schemas.microsoft.com/office/drawing/2014/main" id="{CE88096C-D790-6840-BAFE-752E49FDDD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87334" cy="4003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3B185-F594-CA42-B8BF-7B0B96303B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3488" y="944217"/>
            <a:ext cx="7911548" cy="1858617"/>
          </a:xfrm>
        </p:spPr>
        <p:txBody>
          <a:bodyPr anchor="t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D752B-E6C2-C848-9FBB-2AFA477F6D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3488" y="4035286"/>
            <a:ext cx="9604512" cy="1878497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Call 877-334-8889</a:t>
            </a:r>
          </a:p>
          <a:p>
            <a:r>
              <a:rPr lang="en-US" dirty="0"/>
              <a:t>Or visit </a:t>
            </a:r>
            <a:r>
              <a:rPr lang="en-US" dirty="0" err="1"/>
              <a:t>eHealthTechnologies.com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01CF9-67EF-6D4E-8A6E-BD8A60F8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/>
          <a:p>
            <a:fld id="{E5A1A181-0191-E047-A3F5-785C6F26C7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547AC45-6363-E947-8475-60759D4FD86F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8329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BF856D-34F0-9A4D-A711-3449D21D1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8" y="0"/>
            <a:ext cx="121893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1E2FF6-C95C-7443-901B-857AE992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 i="0">
                <a:solidFill>
                  <a:srgbClr val="00518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BD1F7-6802-E543-B735-5918D816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9681"/>
            <a:ext cx="10515600" cy="4574650"/>
          </a:xfrm>
        </p:spPr>
        <p:txBody>
          <a:bodyPr/>
          <a:lstStyle>
            <a:lvl1pPr>
              <a:defRPr sz="3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6B0609-429E-2348-96B3-AAA30943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237C078-2FDC-8B42-9D16-910918F987E5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6640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6D138A-F353-E94B-86F9-FD69EFE3C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1650D-4DB6-EE4F-A8F8-2B68486D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15"/>
            <a:ext cx="10515600" cy="743005"/>
          </a:xfrm>
        </p:spPr>
        <p:txBody>
          <a:bodyPr anchor="ctr">
            <a:normAutofit/>
          </a:bodyPr>
          <a:lstStyle>
            <a:lvl1pPr>
              <a:defRPr sz="4400" b="0" i="0">
                <a:solidFill>
                  <a:srgbClr val="00518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D2B5B-16AA-4841-9B74-DF1EC0D24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9680"/>
            <a:ext cx="5181600" cy="4753555"/>
          </a:xfrm>
        </p:spPr>
        <p:txBody>
          <a:bodyPr/>
          <a:lstStyle>
            <a:lvl1pPr>
              <a:defRPr sz="3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2ED7F-3896-A945-8712-97F188D64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9680"/>
            <a:ext cx="5506278" cy="4753555"/>
          </a:xfrm>
        </p:spPr>
        <p:txBody>
          <a:bodyPr/>
          <a:lstStyle>
            <a:lvl1pPr>
              <a:defRPr sz="3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EF2D7B-8E98-0940-BBF6-CB4A3B84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C50EEF-2163-7242-B3BF-BB8C547B8E83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4216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130EC1-1CCA-984C-A8A4-91911AFA4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192495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343F0-5613-5A47-8F9F-F1799637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35280"/>
            <a:ext cx="10514012" cy="733426"/>
          </a:xfrm>
        </p:spPr>
        <p:txBody>
          <a:bodyPr anchor="ctr">
            <a:noAutofit/>
          </a:bodyPr>
          <a:lstStyle>
            <a:lvl1pPr>
              <a:defRPr sz="4400" b="0" i="0">
                <a:solidFill>
                  <a:srgbClr val="00518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D81E4-190E-E14E-B060-6A76B5CD3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249680"/>
            <a:ext cx="4676429" cy="40340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8A3B26E-3BF4-3240-85F7-BC2E8575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D16D5D-59DA-444F-80BE-F907FA973455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5D41307-F32A-F842-971E-403E98D487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34270" y="1249680"/>
            <a:ext cx="5519530" cy="4574650"/>
          </a:xfrm>
        </p:spPr>
        <p:txBody>
          <a:bodyPr/>
          <a:lstStyle>
            <a:lvl1pPr>
              <a:defRPr sz="3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092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510FD55-1383-3540-91F3-35E7CB433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76" y="-3175"/>
            <a:ext cx="121951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3226-91AB-5F47-AC5A-8FAE1407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782FFC-1222-AF4C-9674-6DA60091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4CAACA-4944-184C-A87C-F324A47FC045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3407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bird, food&#10;&#10;Description automatically generated">
            <a:extLst>
              <a:ext uri="{FF2B5EF4-FFF2-40B4-BE49-F238E27FC236}">
                <a16:creationId xmlns:a16="http://schemas.microsoft.com/office/drawing/2014/main" id="{5658C617-623D-9A4E-A544-ACBF9E2E2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3226-91AB-5F47-AC5A-8FAE1407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782FFC-1222-AF4C-9674-6DA60091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4CAACA-4944-184C-A87C-F324A47FC045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0788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2B954DE5-A3E9-3C4D-84AE-68E5FFF58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3226-91AB-5F47-AC5A-8FAE1407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782FFC-1222-AF4C-9674-6DA60091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4CAACA-4944-184C-A87C-F324A47FC045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7183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D909DC96-8D8B-C04B-8B2F-E91A3E889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3226-91AB-5F47-AC5A-8FAE1407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782FFC-1222-AF4C-9674-6DA60091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4CAACA-4944-184C-A87C-F324A47FC045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853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creenshot, bird&#10;&#10;Description automatically generated">
            <a:extLst>
              <a:ext uri="{FF2B5EF4-FFF2-40B4-BE49-F238E27FC236}">
                <a16:creationId xmlns:a16="http://schemas.microsoft.com/office/drawing/2014/main" id="{0B4D6107-527F-E14F-821D-819AC4254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EC54D4-CC86-5246-AA0A-58E7C876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731" y="6311900"/>
            <a:ext cx="7023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3F0951-0ADA-2F43-9C9D-6E88B90219CA}"/>
              </a:ext>
            </a:extLst>
          </p:cNvPr>
          <p:cNvSpPr txBox="1">
            <a:spLocks/>
          </p:cNvSpPr>
          <p:nvPr userDrawn="1"/>
        </p:nvSpPr>
        <p:spPr>
          <a:xfrm>
            <a:off x="1063488" y="6312452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8096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A3FFF4-0449-C644-AF6C-77CF923C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E408E-844A-A142-AA86-18BE9D0C9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49680"/>
            <a:ext cx="10515600" cy="492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EDEC2-B735-DC4B-9C22-15E4C9C41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1900"/>
            <a:ext cx="271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E5A1A181-0191-E047-A3F5-785C6F26C71C}" type="slidenum">
              <a:rPr lang="en-US" smtClean="0"/>
              <a:pPr/>
              <a:t>‹#›</a:t>
            </a:fld>
            <a:r>
              <a:rPr lang="en-US" dirty="0"/>
              <a:t>         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643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1" r:id="rId5"/>
    <p:sldLayoutId id="2147483658" r:id="rId6"/>
    <p:sldLayoutId id="2147483659" r:id="rId7"/>
    <p:sldLayoutId id="2147483660" r:id="rId8"/>
    <p:sldLayoutId id="2147483654" r:id="rId9"/>
    <p:sldLayoutId id="214748366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hbr.org/2022/01/how-to-become-your-own-career-coach?utm_medium=email&amp;utm_source=newsletter_daily&amp;utm_campaign=mtod_actsubs&amp;utm_content=signinnud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healthtechnologies.info/learning-resources/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D989C-1054-AB4B-991C-A201D89F26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Launch your career to new heights!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1BA27-7B00-CF45-8095-F089AAE6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A181-0191-E047-A3F5-785C6F26C71C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BCF2C-866D-45A1-852A-CA9365922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396" y="67640"/>
            <a:ext cx="3743268" cy="29872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836BCF-6F40-47A3-AC5A-73D461AB0AE3}"/>
              </a:ext>
            </a:extLst>
          </p:cNvPr>
          <p:cNvSpPr txBox="1"/>
          <p:nvPr/>
        </p:nvSpPr>
        <p:spPr>
          <a:xfrm>
            <a:off x="878115" y="4222081"/>
            <a:ext cx="851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Career Development Process</a:t>
            </a:r>
          </a:p>
        </p:txBody>
      </p:sp>
    </p:spTree>
    <p:extLst>
      <p:ext uri="{BB962C8B-B14F-4D97-AF65-F5344CB8AC3E}">
        <p14:creationId xmlns:p14="http://schemas.microsoft.com/office/powerpoint/2010/main" val="3861870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5CF3-213E-439F-AD88-C41B3EA2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460" y="1763950"/>
            <a:ext cx="2769140" cy="2898842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Getting Started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8D2449-B546-454B-AFF8-963FC8754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3431" y="426677"/>
            <a:ext cx="6304089" cy="60046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3F033-A0B4-44CD-ABF1-A358500E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E5A1A181-0191-E047-A3F5-785C6F26C71C}" type="slidenum">
              <a:rPr lang="en-US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40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F4CCF-6B76-4459-9AFB-E10F69FD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64204"/>
            <a:ext cx="12192000" cy="870897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Where do I begin…</a:t>
            </a:r>
            <a:r>
              <a:rPr lang="en-US" sz="3600" b="1" i="1" dirty="0">
                <a:solidFill>
                  <a:schemeClr val="bg1"/>
                </a:solidFill>
              </a:rPr>
              <a:t>Know Yourself First!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F4DCB-61FE-4681-8E3D-BAC837BA7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E5A1A181-0191-E047-A3F5-785C6F26C71C}" type="slidenum">
              <a:rPr lang="en-US">
                <a:solidFill>
                  <a:prstClr val="black">
                    <a:tint val="75000"/>
                  </a:prstClr>
                </a:solidFill>
              </a:rPr>
              <a:pPr algn="r">
                <a:spcAft>
                  <a:spcPts val="600"/>
                </a:spcAft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348EAA9-1B13-420D-80FB-AB272380E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197814"/>
              </p:ext>
            </p:extLst>
          </p:nvPr>
        </p:nvGraphicFramePr>
        <p:xfrm>
          <a:off x="838200" y="2166938"/>
          <a:ext cx="10515600" cy="345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036D7CB-1094-4C58-86E9-F88C38B7F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7138" y="5393987"/>
            <a:ext cx="1053323" cy="615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C14087-198F-45E4-BBD3-B34BF02BC56E}"/>
              </a:ext>
            </a:extLst>
          </p:cNvPr>
          <p:cNvSpPr txBox="1"/>
          <p:nvPr/>
        </p:nvSpPr>
        <p:spPr>
          <a:xfrm>
            <a:off x="8300935" y="5344100"/>
            <a:ext cx="2399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hlinkClick r:id="rId9"/>
              </a:rPr>
              <a:t>“How to Become Your Own Career Coach”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925009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B312-0B4B-42B4-ABAB-A6AB113F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2682"/>
            <a:ext cx="5369668" cy="772795"/>
          </a:xfrm>
        </p:spPr>
        <p:txBody>
          <a:bodyPr>
            <a:normAutofit/>
          </a:bodyPr>
          <a:lstStyle/>
          <a:p>
            <a:r>
              <a:rPr lang="en-US" dirty="0"/>
              <a:t>Explore your Options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0B0B84-3CBF-4CBF-899B-A913F9B16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247" y="285249"/>
            <a:ext cx="5524058" cy="57817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F1984-F25F-4106-A2E8-EFCC8160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A181-0191-E047-A3F5-785C6F26C71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8B20E-0ED0-4BA6-941D-9DFD04353A4D}"/>
              </a:ext>
            </a:extLst>
          </p:cNvPr>
          <p:cNvSpPr txBox="1"/>
          <p:nvPr/>
        </p:nvSpPr>
        <p:spPr>
          <a:xfrm>
            <a:off x="6202851" y="1763485"/>
            <a:ext cx="5539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Meet with your manager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Complete a skill assessment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future interests/positions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Review Career 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Schedule exploratory interviews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Select a Mentor</a:t>
            </a:r>
          </a:p>
        </p:txBody>
      </p:sp>
    </p:spTree>
    <p:extLst>
      <p:ext uri="{BB962C8B-B14F-4D97-AF65-F5344CB8AC3E}">
        <p14:creationId xmlns:p14="http://schemas.microsoft.com/office/powerpoint/2010/main" val="3250144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9D39-D682-4163-B51C-95F047E0F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418" y="543150"/>
            <a:ext cx="3220156" cy="772795"/>
          </a:xfrm>
        </p:spPr>
        <p:txBody>
          <a:bodyPr>
            <a:normAutofit fontScale="90000"/>
          </a:bodyPr>
          <a:lstStyle/>
          <a:p>
            <a:r>
              <a:rPr lang="en-US" dirty="0"/>
              <a:t>Get Focused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0F4E22-D216-45ED-91DB-3DA95CBEF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640" y="1034949"/>
            <a:ext cx="4648943" cy="45899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B7DA-B6BB-47E7-9839-4773B642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A181-0191-E047-A3F5-785C6F26C71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62CD6-1BE5-4BA6-907A-F42C7ECFE06B}"/>
              </a:ext>
            </a:extLst>
          </p:cNvPr>
          <p:cNvSpPr txBox="1"/>
          <p:nvPr/>
        </p:nvSpPr>
        <p:spPr>
          <a:xfrm>
            <a:off x="5981023" y="1469924"/>
            <a:ext cx="58721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Take ownership of your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Create/update Individual Development plan (IDP)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the type of responsibilities you love about your job – identify other jobs that include similar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Schedule regular meetings with impactful network members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70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5CB4-9465-4E81-A7FA-DA9D98F0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870" y="680714"/>
            <a:ext cx="10515600" cy="772795"/>
          </a:xfrm>
        </p:spPr>
        <p:txBody>
          <a:bodyPr/>
          <a:lstStyle/>
          <a:p>
            <a:r>
              <a:rPr lang="en-US" dirty="0"/>
              <a:t>Take Action!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4F9B94-FFA6-405A-95B7-C083BC9AD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187" y="408606"/>
            <a:ext cx="5739319" cy="56454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8774C-46C1-4756-93E0-B6FC88B8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A181-0191-E047-A3F5-785C6F26C71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84B99-223C-4325-9CF7-E00B3B5BE414}"/>
              </a:ext>
            </a:extLst>
          </p:cNvPr>
          <p:cNvSpPr txBox="1"/>
          <p:nvPr/>
        </p:nvSpPr>
        <p:spPr>
          <a:xfrm>
            <a:off x="6631259" y="1843668"/>
            <a:ext cx="52559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Schedule regular meetings with a mentor &amp;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Ask for feedback 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mgr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peers,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Complete training identified to build/strength necessary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Network internally &amp; externally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9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1101-687B-4B57-833B-9F2A75F8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3" y="2466874"/>
            <a:ext cx="3842436" cy="7727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 sure to complete your IDP by April 1st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AEABB3-8DD8-4C0B-8238-11F972EE6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9712" y="182466"/>
            <a:ext cx="8044915" cy="60483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15686-7065-4E53-92C2-0944E001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A181-0191-E047-A3F5-785C6F26C71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9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C4FED-3C19-42EA-9D03-AAADD295B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" r="3685"/>
          <a:stretch/>
        </p:blipFill>
        <p:spPr>
          <a:xfrm>
            <a:off x="410028" y="231775"/>
            <a:ext cx="11259261" cy="342673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161F2-10A6-4289-9872-242D2B10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182" y="3658507"/>
            <a:ext cx="7485413" cy="2452687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eHealth Technologies Learning Library </a:t>
            </a: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Operations Career Guide</a:t>
            </a: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Director of Talent Development – Laura DiNatale</a:t>
            </a: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Your Manager</a:t>
            </a: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Mentor</a:t>
            </a: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Career Coach</a:t>
            </a: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Network</a:t>
            </a: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Exploratory Interviews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0F687-27A3-4A39-8515-07E5A7C9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E5A1A181-0191-E047-A3F5-785C6F26C71C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8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850E2B-2283-AE4E-956C-233A488E0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13" y="472029"/>
            <a:ext cx="9604512" cy="187849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For questions: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contact Laura DiNatale/Director of Talent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Visit eHealth Technologies Learning Library at</a:t>
            </a:r>
          </a:p>
          <a:p>
            <a:r>
              <a:rPr lang="en-US" b="1" dirty="0">
                <a:solidFill>
                  <a:schemeClr val="bg1"/>
                </a:solidFill>
              </a:rPr>
              <a:t>	 </a:t>
            </a:r>
            <a:r>
              <a:rPr lang="en-US" sz="33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ehealthtechnologies.info/learning-resources</a:t>
            </a: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(password: 	</a:t>
            </a:r>
            <a:r>
              <a:rPr lang="en-US" sz="33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eHealth@home</a:t>
            </a: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endParaRPr lang="en-US" sz="5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EF93C-9704-7749-AF94-8E86E2C2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A181-0191-E047-A3F5-785C6F26C71C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A0DC6-A219-40A1-A5ED-79D9F6E3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257" y="2881536"/>
            <a:ext cx="3434121" cy="343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1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FAA7FD9927C34CA7CAFCFA54554CBA" ma:contentTypeVersion="2" ma:contentTypeDescription="Create a new document." ma:contentTypeScope="" ma:versionID="f1f13adf9c2bb6951c85f5ea37d1a52c">
  <xsd:schema xmlns:xsd="http://www.w3.org/2001/XMLSchema" xmlns:xs="http://www.w3.org/2001/XMLSchema" xmlns:p="http://schemas.microsoft.com/office/2006/metadata/properties" xmlns:ns3="d1d2ed63-6902-4862-b2c2-bdb1a999a1ec" targetNamespace="http://schemas.microsoft.com/office/2006/metadata/properties" ma:root="true" ma:fieldsID="e83e9be6228511816ace53c8fcfaa5c8" ns3:_="">
    <xsd:import namespace="d1d2ed63-6902-4862-b2c2-bdb1a999a1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2ed63-6902-4862-b2c2-bdb1a999a1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9EE5F9-059F-481A-AFA4-466919E6F5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062572-26B7-485C-8DAF-7A4EC25A1D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d2ed63-6902-4862-b2c2-bdb1a999a1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B7E65B-9D91-4D29-ACF3-B19E2976F2CE}">
  <ds:schemaRefs>
    <ds:schemaRef ds:uri="d1d2ed63-6902-4862-b2c2-bdb1a999a1e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5878</TotalTime>
  <Words>355</Words>
  <Application>Microsoft Office PowerPoint</Application>
  <PresentationFormat>Widescreen</PresentationFormat>
  <Paragraphs>70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Roboto Light</vt:lpstr>
      <vt:lpstr>Office Theme</vt:lpstr>
      <vt:lpstr>Launch your career to new heights!</vt:lpstr>
      <vt:lpstr>Getting Started</vt:lpstr>
      <vt:lpstr>Where do I begin…Know Yourself First!</vt:lpstr>
      <vt:lpstr>Explore your Options</vt:lpstr>
      <vt:lpstr>Get Focused</vt:lpstr>
      <vt:lpstr>Take Action!</vt:lpstr>
      <vt:lpstr>Be sure to complete your IDP by April 1st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Tutino</dc:creator>
  <cp:lastModifiedBy>Laura DiNatale</cp:lastModifiedBy>
  <cp:revision>65</cp:revision>
  <dcterms:created xsi:type="dcterms:W3CDTF">2020-06-10T19:07:05Z</dcterms:created>
  <dcterms:modified xsi:type="dcterms:W3CDTF">2022-03-17T13:40:45Z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0x0101009CFAA7FD9927C34CA7CAFCFA54554CBA</vt:lpwstr>
  </property>
</Properties>
</file>